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2330-3DF2-4030-AC2D-711247033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6F87C-7A86-49E4-A25C-494A1F45A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DF752-0902-4A81-8CCD-6FD4B937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E01BB-B58D-4E70-937C-5244934E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3505-60FA-4089-B149-0B2B3137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1A45-CA31-4CA7-8005-E70D5CCF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D1034-9A4F-4F9C-937B-A260642BD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6886D-9C12-4749-A0A3-2DCB23148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417E0-5B6F-4133-8449-1C1627F7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0566F-C2E1-4EBA-BFE5-8E310AE0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3A96F0-DCE5-4B16-B527-D321ABB69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89363-3F2A-4054-8F7F-7EF31EE21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0DF07-29C8-4268-9976-56939583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3020F-1112-4C67-B278-EAD75527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7763D-34DF-41BB-B484-8EF68CE7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7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B720-97AB-43C5-BE1C-C7A17299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0F8FA-17FC-4C9C-BC77-C7EFABA29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EA64-BF57-4046-8460-55D5F805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6833-FD91-4B58-BAD8-03B1E68F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8713E-5271-45DC-B4C6-DE490016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7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3D28-0E7C-40AA-A1BC-EBA9BB8B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42446-3D5A-4534-9EF1-E8977691F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5C6F1-488E-4497-A2E7-C047DD05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22B4E-6CAE-4443-A82F-D4AFBC4D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D3716-6B5E-4AA5-BE19-8C48E87E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508C-7E3C-4DE8-8709-7B682BB1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C4EC2-F451-48A4-A9D5-6F61F13AA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383A3-F1F3-4E74-8B78-615A748CC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3635F-A53F-49C2-8781-1A2FB35F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8827A-FD40-42F5-9560-C9DF1218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2C2FE-5FE2-44CF-B5D7-1A85EAE9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946E-6845-4340-AEC4-FF8174B82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6D920-E930-48B4-9FC1-8C08F1EE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37822-3E38-4E73-96EA-BE8521B94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330EB-C8EF-407A-B0F7-A1E904C91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8CAF7-6E91-49DD-9A18-BE938D972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75BBE-C9D1-4EC7-A4F2-C31A3104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97DD2-978E-4FAB-89B6-72B297EC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082FF7-67D0-4535-B903-78079401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8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3C03-D8ED-44BA-BB26-51A4296E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9E1E2F-3F78-4BAD-B3C2-0AF4F4D80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07821-6392-46F4-9666-AB8A9C53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30BBB-A44A-45B0-A1A0-AB9B18F0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2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CF99A-11E2-4A35-9BAE-3E36E708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322C9-1A25-455D-A555-4E5DCF31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B879C-0C79-4623-A378-39D31F87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181D-A40C-4847-8569-48C28707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4445-89DA-4E7B-A398-3A5FC21B7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94E7E-22A2-4192-A410-1364C5806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0FB5C-2271-4D7C-9871-89669956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B6AD6-A41A-45DA-8A43-487634E5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644FF-7D41-44BE-AFBB-18503FD0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1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E417-00DA-4707-B088-B7F9C692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187C3-1F1B-4C61-A931-1EF2B5CDE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DBD56-213F-4D85-82E8-8FE1EB4A7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DEB3C-5C54-4C6F-9455-3376DA7B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02F3C-54D7-4666-8A4F-B10B7EF38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3A842-24EE-41D6-A236-45D6495F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3C823-4BA3-4E9B-918B-1F307D301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9A72-1CCD-458B-9AD4-17762D5DB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6DDF0-C9A1-48F0-BB12-599EEBC49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13870-6B13-4F39-9333-8B7083D0F25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F7F86-48AB-4DB2-A163-960763AF7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22386-DF14-4EB9-9779-B3072628B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F8302-E372-416A-B6FC-8152396F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65D84-385D-40F7-9666-FC1A5B634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Data Science Ethics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cales of Justice">
            <a:extLst>
              <a:ext uri="{FF2B5EF4-FFF2-40B4-BE49-F238E27FC236}">
                <a16:creationId xmlns:a16="http://schemas.microsoft.com/office/drawing/2014/main" id="{F5AD853F-0B2D-43FC-A09F-0C74CC1F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9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99D8E5-F2AC-46AA-8E85-675B0186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13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FD34B-EA21-4A91-AD7A-A39FC6B31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7" r="1" b="228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936D2-7086-4A85-BB1E-07B74DB0E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 r="5389" b="-1"/>
          <a:stretch/>
        </p:blipFill>
        <p:spPr>
          <a:xfrm>
            <a:off x="477012" y="480060"/>
            <a:ext cx="11156189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8614E-F7BB-4169-B09E-D15ACF257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" r="522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05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08828-B4EC-4685-BF58-1C556801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480061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4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DB72D-8433-436A-AB5B-A15D3EF66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11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9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0CB292-D33F-4BCB-A185-F7342E5B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1" r="3759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B59EDB-CC09-428D-86D2-98EA464B2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2" r="2476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7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E7911-420F-4FB9-BE1A-1DA2C2BF7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r="-1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67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4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F1F9B6-5462-4481-A0B7-A97F689A9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53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8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5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8EA135-6FDA-4042-9331-2CE4DE1D1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" r="10987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6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4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5FEF53-2B03-4C3C-89D9-09F5F410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7" r="969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8A44FA-6F8F-4B89-8A48-7E5829C71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9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6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4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9CB6A-86F8-4034-AF06-ECE9F17A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5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27C15-41A7-49B2-B971-E9A08D1CC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6" r="567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0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4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6E1F81-B2D9-47E1-ABFD-BE4EC0B9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3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1D4F3-FBB8-40EF-82C4-269393C7C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92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69465-39AD-4D66-869B-699CB7A85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7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431919-0957-49D1-92B4-01C4EB281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" r="3062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79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7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AD6364-7F83-4B4F-AE81-BE51696FE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" r="4606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65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Data Science Ethics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Ethics</dc:title>
  <dc:creator>Shanmugavelu, Sathyanarayanan</dc:creator>
  <cp:lastModifiedBy>Shanmugavelu, Sathyanarayanan</cp:lastModifiedBy>
  <cp:revision>1</cp:revision>
  <dcterms:created xsi:type="dcterms:W3CDTF">2019-12-10T05:06:23Z</dcterms:created>
  <dcterms:modified xsi:type="dcterms:W3CDTF">2019-12-10T05:08:42Z</dcterms:modified>
</cp:coreProperties>
</file>